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34"/>
  </p:notesMasterIdLst>
  <p:handoutMasterIdLst>
    <p:handoutMasterId r:id="rId35"/>
  </p:handoutMasterIdLst>
  <p:sldIdLst>
    <p:sldId id="256" r:id="rId18"/>
    <p:sldId id="257" r:id="rId19"/>
    <p:sldId id="258" r:id="rId20"/>
    <p:sldId id="259" r:id="rId21"/>
    <p:sldId id="260" r:id="rId22"/>
    <p:sldId id="261" r:id="rId23"/>
    <p:sldId id="262" r:id="rId24"/>
    <p:sldId id="263" r:id="rId25"/>
    <p:sldId id="264" r:id="rId26"/>
    <p:sldId id="265" r:id="rId27"/>
    <p:sldId id="266" r:id="rId28"/>
    <p:sldId id="268" r:id="rId29"/>
    <p:sldId id="269" r:id="rId30"/>
    <p:sldId id="270" r:id="rId31"/>
    <p:sldId id="271" r:id="rId32"/>
    <p:sldId id="267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How Deep the Father's Love for Us" id="{4FACE88C-13BC-461C-83B1-065767A63E5C}">
          <p14:sldIdLst>
            <p14:sldId id="256"/>
          </p14:sldIdLst>
        </p14:section>
        <p14:section name="Verse 1" id="{14B33DF6-319F-473E-8CC9-BA1381571392}">
          <p14:sldIdLst>
            <p14:sldId id="257"/>
            <p14:sldId id="258"/>
            <p14:sldId id="259"/>
            <p14:sldId id="260"/>
            <p14:sldId id="261"/>
          </p14:sldIdLst>
        </p14:section>
        <p14:section name="Verse 2" id="{CC5C4132-F97F-473E-ADDE-A14B709D16DD}">
          <p14:sldIdLst>
            <p14:sldId id="262"/>
            <p14:sldId id="263"/>
            <p14:sldId id="264"/>
            <p14:sldId id="265"/>
            <p14:sldId id="266"/>
          </p14:sldIdLst>
        </p14:section>
        <p14:section name="Verse 3" id="{E3A7AE36-A54E-4BAB-958C-77537865D647}">
          <p14:sldIdLst>
            <p14:sldId id="268"/>
            <p14:sldId id="269"/>
            <p14:sldId id="270"/>
            <p14:sldId id="271"/>
            <p14:sldId id="26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1656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tableStyles" Target="tableStyles.xml"/><Relationship Id="rId21" Type="http://schemas.openxmlformats.org/officeDocument/2006/relationships/slide" Target="slides/slide4.xml"/><Relationship Id="rId34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handoutMaster" Target="handoutMasters/handoutMaster1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How Deep the Father’s Love for Us</a:t>
            </a:r>
          </a:p>
        </p:txBody>
      </p:sp>
    </p:spTree>
    <p:extLst>
      <p:ext uri="{BB962C8B-B14F-4D97-AF65-F5344CB8AC3E}">
        <p14:creationId xmlns:p14="http://schemas.microsoft.com/office/powerpoint/2010/main" val="1259059778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His dying breath has brought me life </a:t>
            </a:r>
          </a:p>
          <a:p>
            <a:pPr latinLnBrk="1"/>
            <a:r>
              <a:rPr lang="en-US" dirty="0"/>
              <a:t>I know that it is finished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How Deep the Father’s Love for Us</a:t>
            </a:r>
          </a:p>
        </p:txBody>
      </p:sp>
    </p:spTree>
    <p:extLst>
      <p:ext uri="{BB962C8B-B14F-4D97-AF65-F5344CB8AC3E}">
        <p14:creationId xmlns:p14="http://schemas.microsoft.com/office/powerpoint/2010/main" val="3035156294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How Deep the Father’s Love for Us</a:t>
            </a:r>
          </a:p>
        </p:txBody>
      </p:sp>
    </p:spTree>
    <p:extLst>
      <p:ext uri="{BB962C8B-B14F-4D97-AF65-F5344CB8AC3E}">
        <p14:creationId xmlns:p14="http://schemas.microsoft.com/office/powerpoint/2010/main" val="3199820092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 will not boast in anything</a:t>
            </a:r>
          </a:p>
          <a:p>
            <a:pPr latinLnBrk="1"/>
            <a:r>
              <a:rPr lang="en-US" dirty="0"/>
              <a:t>No gifts, no power, no wisdom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How Deep the Father’s Love for Us</a:t>
            </a:r>
          </a:p>
        </p:txBody>
      </p:sp>
    </p:spTree>
    <p:extLst>
      <p:ext uri="{BB962C8B-B14F-4D97-AF65-F5344CB8AC3E}">
        <p14:creationId xmlns:p14="http://schemas.microsoft.com/office/powerpoint/2010/main" val="4284014148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But I will boast in Jesus Christ  </a:t>
            </a:r>
          </a:p>
          <a:p>
            <a:pPr latinLnBrk="1"/>
            <a:r>
              <a:rPr lang="en-US" dirty="0"/>
              <a:t>His death and resurrection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How Deep the Father’s Love for Us</a:t>
            </a:r>
          </a:p>
        </p:txBody>
      </p:sp>
    </p:spTree>
    <p:extLst>
      <p:ext uri="{BB962C8B-B14F-4D97-AF65-F5344CB8AC3E}">
        <p14:creationId xmlns:p14="http://schemas.microsoft.com/office/powerpoint/2010/main" val="12400351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Why should I gain from His reward?     </a:t>
            </a:r>
          </a:p>
          <a:p>
            <a:pPr latinLnBrk="1"/>
            <a:r>
              <a:rPr lang="en-US" dirty="0"/>
              <a:t>I cannot give an answer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How Deep the Father’s Love for Us</a:t>
            </a:r>
          </a:p>
        </p:txBody>
      </p:sp>
    </p:spTree>
    <p:extLst>
      <p:ext uri="{BB962C8B-B14F-4D97-AF65-F5344CB8AC3E}">
        <p14:creationId xmlns:p14="http://schemas.microsoft.com/office/powerpoint/2010/main" val="3027589485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But this I know with all my heart</a:t>
            </a:r>
          </a:p>
          <a:p>
            <a:pPr latinLnBrk="1"/>
            <a:r>
              <a:rPr lang="en-US"/>
              <a:t>His </a:t>
            </a:r>
            <a:r>
              <a:rPr lang="en-US" dirty="0"/>
              <a:t>wounds have paid </a:t>
            </a:r>
            <a:r>
              <a:rPr lang="en-US"/>
              <a:t>my ransom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How Deep the Father’s Love for Us</a:t>
            </a:r>
          </a:p>
        </p:txBody>
      </p:sp>
    </p:spTree>
    <p:extLst>
      <p:ext uri="{BB962C8B-B14F-4D97-AF65-F5344CB8AC3E}">
        <p14:creationId xmlns:p14="http://schemas.microsoft.com/office/powerpoint/2010/main" val="2311005410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How Deep the Father’s Love for Us</a:t>
            </a:r>
          </a:p>
        </p:txBody>
      </p:sp>
    </p:spTree>
    <p:extLst>
      <p:ext uri="{BB962C8B-B14F-4D97-AF65-F5344CB8AC3E}">
        <p14:creationId xmlns:p14="http://schemas.microsoft.com/office/powerpoint/2010/main" val="1027542256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How deep the Father's love for us</a:t>
            </a:r>
          </a:p>
          <a:p>
            <a:pPr latinLnBrk="1"/>
            <a:r>
              <a:rPr lang="en-US" dirty="0"/>
              <a:t>How vast beyond all measure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How Deep the Father’s Love for Us</a:t>
            </a:r>
          </a:p>
        </p:txBody>
      </p:sp>
    </p:spTree>
    <p:extLst>
      <p:ext uri="{BB962C8B-B14F-4D97-AF65-F5344CB8AC3E}">
        <p14:creationId xmlns:p14="http://schemas.microsoft.com/office/powerpoint/2010/main" val="2914950347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That He should give His only Son</a:t>
            </a:r>
          </a:p>
          <a:p>
            <a:pPr latinLnBrk="1"/>
            <a:r>
              <a:rPr lang="en-US" dirty="0"/>
              <a:t>And make a wretch His treasure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How Deep the Father’s Love for Us</a:t>
            </a:r>
          </a:p>
        </p:txBody>
      </p:sp>
    </p:spTree>
    <p:extLst>
      <p:ext uri="{BB962C8B-B14F-4D97-AF65-F5344CB8AC3E}">
        <p14:creationId xmlns:p14="http://schemas.microsoft.com/office/powerpoint/2010/main" val="2219107133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How great the pain of searing loss</a:t>
            </a:r>
          </a:p>
          <a:p>
            <a:pPr latinLnBrk="1"/>
            <a:r>
              <a:rPr lang="en-US" dirty="0"/>
              <a:t>The Father turns His face away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How Deep the Father’s Love for Us</a:t>
            </a:r>
          </a:p>
        </p:txBody>
      </p:sp>
    </p:spTree>
    <p:extLst>
      <p:ext uri="{BB962C8B-B14F-4D97-AF65-F5344CB8AC3E}">
        <p14:creationId xmlns:p14="http://schemas.microsoft.com/office/powerpoint/2010/main" val="691181419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As wounds which mar the Chosen One</a:t>
            </a:r>
          </a:p>
          <a:p>
            <a:pPr latinLnBrk="1"/>
            <a:r>
              <a:rPr lang="en-US" dirty="0"/>
              <a:t>Bring many sons to glory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How Deep the Father’s Love for Us</a:t>
            </a:r>
          </a:p>
        </p:txBody>
      </p:sp>
    </p:spTree>
    <p:extLst>
      <p:ext uri="{BB962C8B-B14F-4D97-AF65-F5344CB8AC3E}">
        <p14:creationId xmlns:p14="http://schemas.microsoft.com/office/powerpoint/2010/main" val="3530851156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How Deep the Father’s Love for Us</a:t>
            </a:r>
          </a:p>
        </p:txBody>
      </p:sp>
    </p:spTree>
    <p:extLst>
      <p:ext uri="{BB962C8B-B14F-4D97-AF65-F5344CB8AC3E}">
        <p14:creationId xmlns:p14="http://schemas.microsoft.com/office/powerpoint/2010/main" val="3511671758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Behold the Man upon the cross</a:t>
            </a:r>
          </a:p>
          <a:p>
            <a:pPr latinLnBrk="1"/>
            <a:r>
              <a:rPr lang="en-US" dirty="0"/>
              <a:t>My sin upon His shoulders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How Deep the Father’s Love for Us</a:t>
            </a:r>
          </a:p>
        </p:txBody>
      </p:sp>
    </p:spTree>
    <p:extLst>
      <p:ext uri="{BB962C8B-B14F-4D97-AF65-F5344CB8AC3E}">
        <p14:creationId xmlns:p14="http://schemas.microsoft.com/office/powerpoint/2010/main" val="2693596973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Ashamed to hear my mocking voice</a:t>
            </a:r>
          </a:p>
          <a:p>
            <a:pPr latinLnBrk="1"/>
            <a:r>
              <a:rPr lang="en-US" dirty="0"/>
              <a:t>Call out among the scoffers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How Deep the Father’s Love for Us</a:t>
            </a:r>
          </a:p>
        </p:txBody>
      </p:sp>
    </p:spTree>
    <p:extLst>
      <p:ext uri="{BB962C8B-B14F-4D97-AF65-F5344CB8AC3E}">
        <p14:creationId xmlns:p14="http://schemas.microsoft.com/office/powerpoint/2010/main" val="3528327973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It was my sin that held Him there     </a:t>
            </a:r>
          </a:p>
          <a:p>
            <a:pPr latinLnBrk="1"/>
            <a:r>
              <a:rPr lang="en-US" dirty="0"/>
              <a:t>Until it was accomplished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How Deep the Father’s Love for Us</a:t>
            </a:r>
          </a:p>
        </p:txBody>
      </p:sp>
    </p:spTree>
    <p:extLst>
      <p:ext uri="{BB962C8B-B14F-4D97-AF65-F5344CB8AC3E}">
        <p14:creationId xmlns:p14="http://schemas.microsoft.com/office/powerpoint/2010/main" val="2032839793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1245</TotalTime>
  <Words>261</Words>
  <Application>Microsoft Office PowerPoint</Application>
  <PresentationFormat>On-screen Show (4:3)</PresentationFormat>
  <Paragraphs>40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16</vt:i4>
      </vt:variant>
    </vt:vector>
  </HeadingPairs>
  <TitlesOfParts>
    <vt:vector size="38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144</cp:revision>
  <dcterms:created xsi:type="dcterms:W3CDTF">2011-12-04T14:58:54Z</dcterms:created>
  <dcterms:modified xsi:type="dcterms:W3CDTF">2023-06-30T04:45:04Z</dcterms:modified>
</cp:coreProperties>
</file>